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441238" cy="3455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5155" y="565598"/>
            <a:ext cx="9330929" cy="1203196"/>
          </a:xfrm>
        </p:spPr>
        <p:txBody>
          <a:bodyPr anchor="b"/>
          <a:lstStyle>
            <a:lvl1pPr algn="ctr">
              <a:defRPr sz="302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155" y="1815194"/>
            <a:ext cx="9330929" cy="834397"/>
          </a:xfrm>
        </p:spPr>
        <p:txBody>
          <a:bodyPr/>
          <a:lstStyle>
            <a:lvl1pPr marL="0" indent="0" algn="ctr">
              <a:buNone/>
              <a:defRPr sz="1209"/>
            </a:lvl1pPr>
            <a:lvl2pPr marL="230383" indent="0" algn="ctr">
              <a:buNone/>
              <a:defRPr sz="1008"/>
            </a:lvl2pPr>
            <a:lvl3pPr marL="460766" indent="0" algn="ctr">
              <a:buNone/>
              <a:defRPr sz="907"/>
            </a:lvl3pPr>
            <a:lvl4pPr marL="691149" indent="0" algn="ctr">
              <a:buNone/>
              <a:defRPr sz="806"/>
            </a:lvl4pPr>
            <a:lvl5pPr marL="921532" indent="0" algn="ctr">
              <a:buNone/>
              <a:defRPr sz="806"/>
            </a:lvl5pPr>
            <a:lvl6pPr marL="1151915" indent="0" algn="ctr">
              <a:buNone/>
              <a:defRPr sz="806"/>
            </a:lvl6pPr>
            <a:lvl7pPr marL="1382298" indent="0" algn="ctr">
              <a:buNone/>
              <a:defRPr sz="806"/>
            </a:lvl7pPr>
            <a:lvl8pPr marL="1612682" indent="0" algn="ctr">
              <a:buNone/>
              <a:defRPr sz="806"/>
            </a:lvl8pPr>
            <a:lvl9pPr marL="1843065" indent="0" algn="ctr">
              <a:buNone/>
              <a:defRPr sz="806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209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473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3261" y="183999"/>
            <a:ext cx="2682642" cy="292879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5335" y="183999"/>
            <a:ext cx="7892410" cy="292879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155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31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855" y="861597"/>
            <a:ext cx="10730568" cy="1437595"/>
          </a:xfrm>
        </p:spPr>
        <p:txBody>
          <a:bodyPr anchor="b"/>
          <a:lstStyle>
            <a:lvl1pPr>
              <a:defRPr sz="302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855" y="2312793"/>
            <a:ext cx="10730568" cy="755997"/>
          </a:xfrm>
        </p:spPr>
        <p:txBody>
          <a:bodyPr/>
          <a:lstStyle>
            <a:lvl1pPr marL="0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1pPr>
            <a:lvl2pPr marL="230383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2pPr>
            <a:lvl3pPr marL="46076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3pPr>
            <a:lvl4pPr marL="691149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4pPr>
            <a:lvl5pPr marL="921532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5pPr>
            <a:lvl6pPr marL="115191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6pPr>
            <a:lvl7pPr marL="1382298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7pPr>
            <a:lvl8pPr marL="1612682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8pPr>
            <a:lvl9pPr marL="184306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469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5335" y="919997"/>
            <a:ext cx="5287526" cy="219279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377" y="919997"/>
            <a:ext cx="5287526" cy="219279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736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955" y="184000"/>
            <a:ext cx="10730568" cy="66799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956" y="847197"/>
            <a:ext cx="5263226" cy="415198"/>
          </a:xfrm>
        </p:spPr>
        <p:txBody>
          <a:bodyPr anchor="b"/>
          <a:lstStyle>
            <a:lvl1pPr marL="0" indent="0">
              <a:buNone/>
              <a:defRPr sz="1209" b="1"/>
            </a:lvl1pPr>
            <a:lvl2pPr marL="230383" indent="0">
              <a:buNone/>
              <a:defRPr sz="1008" b="1"/>
            </a:lvl2pPr>
            <a:lvl3pPr marL="460766" indent="0">
              <a:buNone/>
              <a:defRPr sz="907" b="1"/>
            </a:lvl3pPr>
            <a:lvl4pPr marL="691149" indent="0">
              <a:buNone/>
              <a:defRPr sz="806" b="1"/>
            </a:lvl4pPr>
            <a:lvl5pPr marL="921532" indent="0">
              <a:buNone/>
              <a:defRPr sz="806" b="1"/>
            </a:lvl5pPr>
            <a:lvl6pPr marL="1151915" indent="0">
              <a:buNone/>
              <a:defRPr sz="806" b="1"/>
            </a:lvl6pPr>
            <a:lvl7pPr marL="1382298" indent="0">
              <a:buNone/>
              <a:defRPr sz="806" b="1"/>
            </a:lvl7pPr>
            <a:lvl8pPr marL="1612682" indent="0">
              <a:buNone/>
              <a:defRPr sz="806" b="1"/>
            </a:lvl8pPr>
            <a:lvl9pPr marL="1843065" indent="0">
              <a:buNone/>
              <a:defRPr sz="806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956" y="1262396"/>
            <a:ext cx="5263226" cy="185679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8377" y="847197"/>
            <a:ext cx="5289147" cy="415198"/>
          </a:xfrm>
        </p:spPr>
        <p:txBody>
          <a:bodyPr anchor="b"/>
          <a:lstStyle>
            <a:lvl1pPr marL="0" indent="0">
              <a:buNone/>
              <a:defRPr sz="1209" b="1"/>
            </a:lvl1pPr>
            <a:lvl2pPr marL="230383" indent="0">
              <a:buNone/>
              <a:defRPr sz="1008" b="1"/>
            </a:lvl2pPr>
            <a:lvl3pPr marL="460766" indent="0">
              <a:buNone/>
              <a:defRPr sz="907" b="1"/>
            </a:lvl3pPr>
            <a:lvl4pPr marL="691149" indent="0">
              <a:buNone/>
              <a:defRPr sz="806" b="1"/>
            </a:lvl4pPr>
            <a:lvl5pPr marL="921532" indent="0">
              <a:buNone/>
              <a:defRPr sz="806" b="1"/>
            </a:lvl5pPr>
            <a:lvl6pPr marL="1151915" indent="0">
              <a:buNone/>
              <a:defRPr sz="806" b="1"/>
            </a:lvl6pPr>
            <a:lvl7pPr marL="1382298" indent="0">
              <a:buNone/>
              <a:defRPr sz="806" b="1"/>
            </a:lvl7pPr>
            <a:lvl8pPr marL="1612682" indent="0">
              <a:buNone/>
              <a:defRPr sz="806" b="1"/>
            </a:lvl8pPr>
            <a:lvl9pPr marL="1843065" indent="0">
              <a:buNone/>
              <a:defRPr sz="806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8377" y="1262396"/>
            <a:ext cx="5289147" cy="185679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691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304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52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956" y="230399"/>
            <a:ext cx="4012623" cy="806397"/>
          </a:xfrm>
        </p:spPr>
        <p:txBody>
          <a:bodyPr anchor="b"/>
          <a:lstStyle>
            <a:lvl1pPr>
              <a:defRPr sz="1612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9146" y="497599"/>
            <a:ext cx="6298377" cy="2455991"/>
          </a:xfrm>
        </p:spPr>
        <p:txBody>
          <a:bodyPr/>
          <a:lstStyle>
            <a:lvl1pPr>
              <a:defRPr sz="1612"/>
            </a:lvl1pPr>
            <a:lvl2pPr>
              <a:defRPr sz="1411"/>
            </a:lvl2pPr>
            <a:lvl3pPr>
              <a:defRPr sz="1209"/>
            </a:lvl3pPr>
            <a:lvl4pPr>
              <a:defRPr sz="1008"/>
            </a:lvl4pPr>
            <a:lvl5pPr>
              <a:defRPr sz="1008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956" y="1036796"/>
            <a:ext cx="4012623" cy="1920794"/>
          </a:xfrm>
        </p:spPr>
        <p:txBody>
          <a:bodyPr/>
          <a:lstStyle>
            <a:lvl1pPr marL="0" indent="0">
              <a:buNone/>
              <a:defRPr sz="806"/>
            </a:lvl1pPr>
            <a:lvl2pPr marL="230383" indent="0">
              <a:buNone/>
              <a:defRPr sz="705"/>
            </a:lvl2pPr>
            <a:lvl3pPr marL="460766" indent="0">
              <a:buNone/>
              <a:defRPr sz="605"/>
            </a:lvl3pPr>
            <a:lvl4pPr marL="691149" indent="0">
              <a:buNone/>
              <a:defRPr sz="504"/>
            </a:lvl4pPr>
            <a:lvl5pPr marL="921532" indent="0">
              <a:buNone/>
              <a:defRPr sz="504"/>
            </a:lvl5pPr>
            <a:lvl6pPr marL="1151915" indent="0">
              <a:buNone/>
              <a:defRPr sz="504"/>
            </a:lvl6pPr>
            <a:lvl7pPr marL="1382298" indent="0">
              <a:buNone/>
              <a:defRPr sz="504"/>
            </a:lvl7pPr>
            <a:lvl8pPr marL="1612682" indent="0">
              <a:buNone/>
              <a:defRPr sz="504"/>
            </a:lvl8pPr>
            <a:lvl9pPr marL="1843065" indent="0">
              <a:buNone/>
              <a:defRPr sz="504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2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956" y="230399"/>
            <a:ext cx="4012623" cy="806397"/>
          </a:xfrm>
        </p:spPr>
        <p:txBody>
          <a:bodyPr anchor="b"/>
          <a:lstStyle>
            <a:lvl1pPr>
              <a:defRPr sz="1612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89146" y="497599"/>
            <a:ext cx="6298377" cy="2455991"/>
          </a:xfrm>
        </p:spPr>
        <p:txBody>
          <a:bodyPr anchor="t"/>
          <a:lstStyle>
            <a:lvl1pPr marL="0" indent="0">
              <a:buNone/>
              <a:defRPr sz="1612"/>
            </a:lvl1pPr>
            <a:lvl2pPr marL="230383" indent="0">
              <a:buNone/>
              <a:defRPr sz="1411"/>
            </a:lvl2pPr>
            <a:lvl3pPr marL="460766" indent="0">
              <a:buNone/>
              <a:defRPr sz="1209"/>
            </a:lvl3pPr>
            <a:lvl4pPr marL="691149" indent="0">
              <a:buNone/>
              <a:defRPr sz="1008"/>
            </a:lvl4pPr>
            <a:lvl5pPr marL="921532" indent="0">
              <a:buNone/>
              <a:defRPr sz="1008"/>
            </a:lvl5pPr>
            <a:lvl6pPr marL="1151915" indent="0">
              <a:buNone/>
              <a:defRPr sz="1008"/>
            </a:lvl6pPr>
            <a:lvl7pPr marL="1382298" indent="0">
              <a:buNone/>
              <a:defRPr sz="1008"/>
            </a:lvl7pPr>
            <a:lvl8pPr marL="1612682" indent="0">
              <a:buNone/>
              <a:defRPr sz="1008"/>
            </a:lvl8pPr>
            <a:lvl9pPr marL="1843065" indent="0">
              <a:buNone/>
              <a:defRPr sz="1008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956" y="1036796"/>
            <a:ext cx="4012623" cy="1920794"/>
          </a:xfrm>
        </p:spPr>
        <p:txBody>
          <a:bodyPr/>
          <a:lstStyle>
            <a:lvl1pPr marL="0" indent="0">
              <a:buNone/>
              <a:defRPr sz="806"/>
            </a:lvl1pPr>
            <a:lvl2pPr marL="230383" indent="0">
              <a:buNone/>
              <a:defRPr sz="705"/>
            </a:lvl2pPr>
            <a:lvl3pPr marL="460766" indent="0">
              <a:buNone/>
              <a:defRPr sz="605"/>
            </a:lvl3pPr>
            <a:lvl4pPr marL="691149" indent="0">
              <a:buNone/>
              <a:defRPr sz="504"/>
            </a:lvl4pPr>
            <a:lvl5pPr marL="921532" indent="0">
              <a:buNone/>
              <a:defRPr sz="504"/>
            </a:lvl5pPr>
            <a:lvl6pPr marL="1151915" indent="0">
              <a:buNone/>
              <a:defRPr sz="504"/>
            </a:lvl6pPr>
            <a:lvl7pPr marL="1382298" indent="0">
              <a:buNone/>
              <a:defRPr sz="504"/>
            </a:lvl7pPr>
            <a:lvl8pPr marL="1612682" indent="0">
              <a:buNone/>
              <a:defRPr sz="504"/>
            </a:lvl8pPr>
            <a:lvl9pPr marL="1843065" indent="0">
              <a:buNone/>
              <a:defRPr sz="504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76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5335" y="184000"/>
            <a:ext cx="10730568" cy="667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335" y="919997"/>
            <a:ext cx="10730568" cy="2192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5335" y="3203189"/>
            <a:ext cx="2799279" cy="183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F2E1D-6815-4206-A1A0-07005382B4BC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21160" y="3203189"/>
            <a:ext cx="4198918" cy="183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6624" y="3203189"/>
            <a:ext cx="2799279" cy="183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65DE8-4840-477B-B08A-596E5FA1CC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950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60766" rtl="0" eaLnBrk="1" latinLnBrk="0" hangingPunct="1">
        <a:lnSpc>
          <a:spcPct val="90000"/>
        </a:lnSpc>
        <a:spcBef>
          <a:spcPct val="0"/>
        </a:spcBef>
        <a:buNone/>
        <a:defRPr sz="22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192" indent="-115192" algn="l" defTabSz="460766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1pPr>
      <a:lvl2pPr marL="345575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1209" kern="1200">
          <a:solidFill>
            <a:schemeClr val="tx1"/>
          </a:solidFill>
          <a:latin typeface="+mn-lt"/>
          <a:ea typeface="+mn-ea"/>
          <a:cs typeface="+mn-cs"/>
        </a:defRPr>
      </a:lvl2pPr>
      <a:lvl3pPr marL="575958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3pPr>
      <a:lvl4pPr marL="806341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7" kern="1200">
          <a:solidFill>
            <a:schemeClr val="tx1"/>
          </a:solidFill>
          <a:latin typeface="+mn-lt"/>
          <a:ea typeface="+mn-ea"/>
          <a:cs typeface="+mn-cs"/>
        </a:defRPr>
      </a:lvl4pPr>
      <a:lvl5pPr marL="1036724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7" kern="1200">
          <a:solidFill>
            <a:schemeClr val="tx1"/>
          </a:solidFill>
          <a:latin typeface="+mn-lt"/>
          <a:ea typeface="+mn-ea"/>
          <a:cs typeface="+mn-cs"/>
        </a:defRPr>
      </a:lvl5pPr>
      <a:lvl6pPr marL="1267107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7" kern="1200">
          <a:solidFill>
            <a:schemeClr val="tx1"/>
          </a:solidFill>
          <a:latin typeface="+mn-lt"/>
          <a:ea typeface="+mn-ea"/>
          <a:cs typeface="+mn-cs"/>
        </a:defRPr>
      </a:lvl6pPr>
      <a:lvl7pPr marL="1497490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7" kern="1200">
          <a:solidFill>
            <a:schemeClr val="tx1"/>
          </a:solidFill>
          <a:latin typeface="+mn-lt"/>
          <a:ea typeface="+mn-ea"/>
          <a:cs typeface="+mn-cs"/>
        </a:defRPr>
      </a:lvl7pPr>
      <a:lvl8pPr marL="1727873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7" kern="1200">
          <a:solidFill>
            <a:schemeClr val="tx1"/>
          </a:solidFill>
          <a:latin typeface="+mn-lt"/>
          <a:ea typeface="+mn-ea"/>
          <a:cs typeface="+mn-cs"/>
        </a:defRPr>
      </a:lvl8pPr>
      <a:lvl9pPr marL="1958256" indent="-115192" algn="l" defTabSz="460766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1pPr>
      <a:lvl2pPr marL="230383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2pPr>
      <a:lvl3pPr marL="460766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3pPr>
      <a:lvl4pPr marL="691149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4pPr>
      <a:lvl5pPr marL="921532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5pPr>
      <a:lvl6pPr marL="1151915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6pPr>
      <a:lvl7pPr marL="1382298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7pPr>
      <a:lvl8pPr marL="1612682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8pPr>
      <a:lvl9pPr marL="1843065" algn="l" defTabSz="460766" rtl="0" eaLnBrk="1" latinLnBrk="0" hangingPunct="1">
        <a:defRPr sz="9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970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Ellen Susanne Grimstad Torset</dc:creator>
  <cp:lastModifiedBy>Miroslava Atanassova</cp:lastModifiedBy>
  <cp:revision>12</cp:revision>
  <dcterms:created xsi:type="dcterms:W3CDTF">2017-11-01T13:14:27Z</dcterms:created>
  <dcterms:modified xsi:type="dcterms:W3CDTF">2022-05-02T14:59:31Z</dcterms:modified>
</cp:coreProperties>
</file>